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C5B3-9AB0-3BCC-B977-013A172F6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A88DD-D7DA-5607-022B-F03DC4A06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C31E1-CA12-CA20-B10A-EF87865E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1FFDA-A8A6-63D2-8FF3-D8B28D702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1824D-339F-080B-DADA-3A9DD5E9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335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EF9D-CD87-95F1-B22B-684DEE52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29DE6-77FB-91BF-507A-33DDE7D23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40FB-5D2C-DB47-E678-747E5EFF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A904C-50B0-58D0-E82C-D8DCB611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B280C-3006-1793-612D-2A041A73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433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8BDF-70E6-679F-3306-91C098AE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7E382-860F-8CF2-0FE3-26FDC2982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5F70-C5AA-D601-6CA9-4E05BC095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2903E-8294-3AB9-3C8E-FAE96102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51989-12DB-EF87-7729-BAE11C7B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236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F014-F409-A9FB-4017-151333C7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DB0E2-E000-51DB-C25B-AE5D0FBE2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F696C-CD2E-6CAA-8108-029FC05EC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06452-06F3-45E8-752E-EBCD429F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69ED4-4215-E081-9FC6-79B4DBFA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FF51-B22D-6278-299A-3016B112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416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A35B-BBBD-054E-1DFD-FD693372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70796-1811-D13F-4DBB-D9314DF6E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400D2-E46A-4597-5AAC-7D96B2250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CC807-9209-F68A-8E7E-2345848B0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F3F68-B9BF-75AB-546C-1BC08D19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992E6-6CF2-F20E-147F-CD536A44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198F3-665A-DD90-152A-FDE7148E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053B8-7B0F-A1B1-D789-7454D40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439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EAAB-4EFC-4D17-2228-3FB7A2A1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1B33C-1C7A-E285-9439-28AA3AA8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E4DE3-1DBF-2BE5-886B-FC0F277E8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EAD39-02F7-E41F-9B63-858CA133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803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F1AC2-BDF8-A6CD-A36E-F743D4B6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7CAC19-57ED-2992-AE8E-F3659E20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57642-968C-1049-048A-842F7B5D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338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17A0-A1E8-EDC4-6B7B-D29CEF78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831-99A4-6DF6-6FB9-F6F3634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AA4BB-9E33-1389-1B7B-8B312DCE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6F4AF-D284-1CB6-A6A2-AA02F9BAB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042BF-98C3-8C11-8D44-DB71A799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0601E-B229-FCF7-308E-122A487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036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4658-605C-324A-068B-7EE6A47B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FBFEF-011C-190E-A25A-BBFB60A08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E3C7-0713-9FB5-8A9B-0DF05B3C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F75AD-A375-F3F8-CD2A-D90F7E33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AE842-2BF2-1C7C-C910-7F4EB718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624A6-744C-E774-CA39-CA178C8D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184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7DF5-1B79-4FD7-6B24-14F3E6ED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6EDC4-2015-FAE9-6976-6332BE553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0D73-72F1-1210-AAC7-B21A0E12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4C952-713A-1154-CA52-F16CB482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0B885-BB5A-EA2D-B248-A7EAB990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249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C8A97A-D4EC-B793-85ED-3437E23B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F81E3-EE7D-F8A3-A55E-913BFB523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F012D-D8B4-E71E-D0BD-24496BF8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330A-16C7-43B0-E807-61C5728F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E51F2-51CC-C5E0-C06A-2FBF3902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24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0D63B-93FB-5148-D49C-BF45257E4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9A20C-44B1-D3DC-88E6-831075648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29168-6200-CE3A-5174-49B25944D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79058-46A6-4508-BAD7-1CFF6BB8DF3D}" type="datetimeFigureOut">
              <a:rPr lang="en-NZ" smtClean="0"/>
              <a:t>13/04/2026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AC30-73FC-29E4-95DE-0E62EFB4F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1A0F4-F47B-0744-D0BE-5C6B7349E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827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ED38-E2F5-D876-8C76-D2E92568B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Poster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B0B74-4E10-A2CD-4F24-FF4623D74F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2800" dirty="0">
                <a:cs typeface="Arial" panose="020B0604020202020204" pitchFamily="34" charset="0"/>
              </a:rPr>
              <a:t>Presenter name</a:t>
            </a:r>
          </a:p>
          <a:p>
            <a:r>
              <a:rPr lang="en-NZ" sz="2800" dirty="0">
                <a:cs typeface="Arial" panose="020B0604020202020204" pitchFamily="34" charset="0"/>
              </a:rPr>
              <a:t>Affiliation</a:t>
            </a:r>
          </a:p>
          <a:p>
            <a:r>
              <a:rPr lang="en-NZ" sz="2800" dirty="0">
                <a:cs typeface="Arial" panose="020B0604020202020204" pitchFamily="34" charset="0"/>
              </a:rPr>
              <a:t>Poster number XX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FCE41-491C-E633-96D3-8BE19030E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604" b="46833"/>
          <a:stretch/>
        </p:blipFill>
        <p:spPr bwMode="auto">
          <a:xfrm>
            <a:off x="8472022" y="6036531"/>
            <a:ext cx="3719978" cy="699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36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FD79-129F-DED8-65B8-0CAE7220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Slide title (size 44 pt) if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568DE-11EA-AB75-EBA7-5BA936988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>
                <a:cs typeface="Arial" panose="020B0604020202020204" pitchFamily="34" charset="0"/>
              </a:rPr>
              <a:t>Body text (size 28 pt)</a:t>
            </a:r>
          </a:p>
          <a:p>
            <a:r>
              <a:rPr lang="en-NZ" sz="2000" dirty="0">
                <a:cs typeface="Arial" panose="020B0604020202020204" pitchFamily="34" charset="0"/>
              </a:rPr>
              <a:t>Supporting text (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image captions, source citations)</a:t>
            </a:r>
            <a:r>
              <a:rPr lang="en-NZ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(size 20 pt)</a:t>
            </a:r>
          </a:p>
          <a:p>
            <a:endParaRPr lang="en-NZ" sz="2000" dirty="0"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NZ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Tips: </a:t>
            </a:r>
          </a:p>
          <a:p>
            <a:pPr lvl="1"/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Ideally use only one slide (in which case don’t use a slide title). You can add up to three slides if essential.</a:t>
            </a:r>
          </a:p>
          <a:p>
            <a:pPr lvl="1"/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Use minimal text (</a:t>
            </a: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good guideline is no more than 6 lines of text, with 6 words per line</a:t>
            </a:r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) – pictures help!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Don’t embed electronic media with sound or video, to avoid technical issues.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The cover slide goes at the start and is repeated at the end so that people who like your talk can note your name and poster number.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You will have exactly three minutes for your talk. Do not try and fully describe your paper – instead introduce the concepts in your poster in a way that enthuses the audience so they come and talk to you at your poster.</a:t>
            </a:r>
          </a:p>
          <a:p>
            <a:pPr lvl="1"/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Once you've designed your slide, stand back about 6-8 feet (2-2.5 meters) from your computer monitor. Can you still read everything clearly and easily? If not, your font is too small. This simulates how someone in the audience will see the screen.</a:t>
            </a:r>
            <a:endParaRPr lang="en-NZ" sz="1600" dirty="0">
              <a:cs typeface="Arial" panose="020B0604020202020204" pitchFamily="34" charset="0"/>
            </a:endParaRPr>
          </a:p>
          <a:p>
            <a:pPr lvl="1"/>
            <a:endParaRPr lang="en-NZ" sz="16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EFB2B-D82C-9DE8-6497-78CDF9ED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604" b="46833"/>
          <a:stretch/>
        </p:blipFill>
        <p:spPr bwMode="auto">
          <a:xfrm>
            <a:off x="8472022" y="6036531"/>
            <a:ext cx="3719978" cy="699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79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00C42-D223-0108-5F39-2F5DD25C6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87BA2-4BF1-D75C-9ED7-5D6857932D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Poster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C0C15-FB24-3ECA-44D7-3EDE897577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2800" dirty="0">
                <a:cs typeface="Arial" panose="020B0604020202020204" pitchFamily="34" charset="0"/>
              </a:rPr>
              <a:t>Presenter name</a:t>
            </a:r>
          </a:p>
          <a:p>
            <a:r>
              <a:rPr lang="en-NZ" sz="2800" dirty="0">
                <a:cs typeface="Arial" panose="020B0604020202020204" pitchFamily="34" charset="0"/>
              </a:rPr>
              <a:t>Affiliation</a:t>
            </a:r>
          </a:p>
          <a:p>
            <a:r>
              <a:rPr lang="en-NZ" sz="2800" dirty="0">
                <a:cs typeface="Arial" panose="020B0604020202020204" pitchFamily="34" charset="0"/>
              </a:rPr>
              <a:t>Poster number XX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C7F62-F8C3-D989-0EBF-F063C85C5B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604" b="46833"/>
          <a:stretch/>
        </p:blipFill>
        <p:spPr bwMode="auto">
          <a:xfrm>
            <a:off x="8472022" y="6036531"/>
            <a:ext cx="3719978" cy="699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600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AA6B3BB98C5B48946EA8C735093AF1" ma:contentTypeVersion="21" ma:contentTypeDescription="Create a new document." ma:contentTypeScope="" ma:versionID="c465747de6e58a5ef5ed947eef28cc68">
  <xsd:schema xmlns:xsd="http://www.w3.org/2001/XMLSchema" xmlns:xs="http://www.w3.org/2001/XMLSchema" xmlns:p="http://schemas.microsoft.com/office/2006/metadata/properties" xmlns:ns2="a985dd72-7c49-445d-a16a-37981c083428" xmlns:ns3="13bed808-1ab3-4383-a496-081762000fea" targetNamespace="http://schemas.microsoft.com/office/2006/metadata/properties" ma:root="true" ma:fieldsID="4f76c9ffe5487739168ce301a0c93c41" ns2:_="" ns3:_="">
    <xsd:import namespace="a985dd72-7c49-445d-a16a-37981c083428"/>
    <xsd:import namespace="13bed808-1ab3-4383-a496-081762000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5dd72-7c49-445d-a16a-37981c0834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73ec7a-c457-415d-aef4-70df2a9f36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ed808-1ab3-4383-a496-081762000fe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50e94be-ae3b-40bd-8d29-636e71546bca}" ma:internalName="TaxCatchAll" ma:showField="CatchAllData" ma:web="13bed808-1ab3-4383-a496-081762000f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85dd72-7c49-445d-a16a-37981c083428">
      <Terms xmlns="http://schemas.microsoft.com/office/infopath/2007/PartnerControls"/>
    </lcf76f155ced4ddcb4097134ff3c332f>
    <TaxCatchAll xmlns="13bed808-1ab3-4383-a496-081762000fea" xsi:nil="true"/>
  </documentManagement>
</p:properties>
</file>

<file path=customXml/itemProps1.xml><?xml version="1.0" encoding="utf-8"?>
<ds:datastoreItem xmlns:ds="http://schemas.openxmlformats.org/officeDocument/2006/customXml" ds:itemID="{9B738478-07F7-488A-8C2C-AFA2522E16F1}"/>
</file>

<file path=customXml/itemProps2.xml><?xml version="1.0" encoding="utf-8"?>
<ds:datastoreItem xmlns:ds="http://schemas.openxmlformats.org/officeDocument/2006/customXml" ds:itemID="{3EB37893-7B09-48D6-8C79-2717791270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A1D56B-4D57-4B49-BD67-737E323B1B52}">
  <ds:schemaRefs>
    <ds:schemaRef ds:uri="http://schemas.microsoft.com/office/2006/metadata/properties"/>
    <ds:schemaRef ds:uri="http://schemas.microsoft.com/office/infopath/2007/PartnerControls"/>
    <ds:schemaRef ds:uri="a985dd72-7c49-445d-a16a-37981c083428"/>
    <ds:schemaRef ds:uri="13bed808-1ab3-4383-a496-081762000fe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235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Poster title</vt:lpstr>
      <vt:lpstr>Slide title (size 44 pt) if used</vt:lpstr>
      <vt:lpstr>Poster title</vt:lpstr>
    </vt:vector>
  </TitlesOfParts>
  <Company>Tonkin Taylor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Treasurer NZGS</dc:creator>
  <cp:lastModifiedBy>Amy Abel</cp:lastModifiedBy>
  <cp:revision>3</cp:revision>
  <dcterms:created xsi:type="dcterms:W3CDTF">2025-07-07T22:04:54Z</dcterms:created>
  <dcterms:modified xsi:type="dcterms:W3CDTF">2026-04-12T23:00:27Z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0x0101000DAA6B3BB98C5B48946EA8C735093AF1</vt:lpwstr>
  </property>
</Properties>
</file>