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777812-D5FB-4BD8-8068-274386356583}" v="8" dt="2025-07-07T23:13:07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7C5B3-9AB0-3BCC-B977-013A172F6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AA88DD-D7DA-5607-022B-F03DC4A06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C31E1-CA12-CA20-B10A-EF87865E8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1FFDA-A8A6-63D2-8FF3-D8B28D702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1824D-339F-080B-DADA-3A9DD5E9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3354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EF9D-CD87-95F1-B22B-684DEE52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29DE6-77FB-91BF-507A-33DDE7D23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40FB-5D2C-DB47-E678-747E5EFFC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A904C-50B0-58D0-E82C-D8DCB611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B280C-3006-1793-612D-2A041A73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7433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98BDF-70E6-679F-3306-91C098AE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7E382-860F-8CF2-0FE3-26FDC2982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5F70-C5AA-D601-6CA9-4E05BC095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2903E-8294-3AB9-3C8E-FAE96102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51989-12DB-EF87-7729-BAE11C7B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2236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F014-F409-A9FB-4017-151333C74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DB0E2-E000-51DB-C25B-AE5D0FBE2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F696C-CD2E-6CAA-8108-029FC05EC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06452-06F3-45E8-752E-EBCD429F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69ED4-4215-E081-9FC6-79B4DBFA5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0FF51-B22D-6278-299A-3016B112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7416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2A35B-BBBD-054E-1DFD-FD693372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70796-1811-D13F-4DBB-D9314DF6E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400D2-E46A-4597-5AAC-7D96B2250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CC807-9209-F68A-8E7E-2345848B0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5F3F68-B9BF-75AB-546C-1BC08D19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A992E6-6CF2-F20E-147F-CD536A44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198F3-665A-DD90-152A-FDE7148E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053B8-7B0F-A1B1-D789-7454D40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04393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2EAAB-4EFC-4D17-2228-3FB7A2A1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1B33C-1C7A-E285-9439-28AA3AA8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EE4DE3-1DBF-2BE5-886B-FC0F277E8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AEAD39-02F7-E41F-9B63-858CA133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8803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F1AC2-BDF8-A6CD-A36E-F743D4B6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7CAC19-57ED-2992-AE8E-F3659E203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57642-968C-1049-048A-842F7B5D2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338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17A0-A1E8-EDC4-6B7B-D29CEF78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831-99A4-6DF6-6FB9-F6F3634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AA4BB-9E33-1389-1B7B-8B312DCEE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6F4AF-D284-1CB6-A6A2-AA02F9BAB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042BF-98C3-8C11-8D44-DB71A799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0601E-B229-FCF7-308E-122A4870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9036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4658-605C-324A-068B-7EE6A47B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FFBFEF-011C-190E-A25A-BBFB60A08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4E3C7-0713-9FB5-8A9B-0DF05B3C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F75AD-A375-F3F8-CD2A-D90F7E334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AE842-2BF2-1C7C-C910-7F4EB718E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624A6-744C-E774-CA39-CA178C8D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184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7DF5-1B79-4FD7-6B24-14F3E6ED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6EDC4-2015-FAE9-6976-6332BE553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0D73-72F1-1210-AAC7-B21A0E12D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4C952-713A-1154-CA52-F16CB4829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0B885-BB5A-EA2D-B248-A7EAB990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0249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C8A97A-D4EC-B793-85ED-3437E23B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2F81E3-EE7D-F8A3-A55E-913BFB523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F012D-D8B4-E71E-D0BD-24496BF8D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E330A-16C7-43B0-E807-61C5728F1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E51F2-51CC-C5E0-C06A-2FBF3902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224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00D63B-93FB-5148-D49C-BF45257E4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9A20C-44B1-D3DC-88E6-831075648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29168-6200-CE3A-5174-49B25944D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BAC30-73FC-29E4-95DE-0E62EFB4F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1A0F4-F47B-0744-D0BE-5C6B7349E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98279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CED38-E2F5-D876-8C76-D2E92568B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B0B74-4E10-A2CD-4F24-FF4623D74F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Z" sz="2800" dirty="0">
                <a:cs typeface="Arial" panose="020B0604020202020204" pitchFamily="34" charset="0"/>
              </a:rPr>
              <a:t>By presenter 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601F4-0D71-0CCD-AAFE-2FA6612ED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6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FD79-129F-DED8-65B8-0CAE7220B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Slide title (size 44 pt)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568DE-11EA-AB75-EBA7-5BA936988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>
                <a:cs typeface="Arial" panose="020B0604020202020204" pitchFamily="34" charset="0"/>
              </a:rPr>
              <a:t>Body text (size 28 pt)</a:t>
            </a:r>
          </a:p>
          <a:p>
            <a:r>
              <a:rPr lang="en-NZ" sz="2000" dirty="0">
                <a:cs typeface="Arial" panose="020B0604020202020204" pitchFamily="34" charset="0"/>
              </a:rPr>
              <a:t>Supporting text (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image captions, source citations)</a:t>
            </a:r>
            <a:r>
              <a:rPr lang="en-NZ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 (size 20 </a:t>
            </a:r>
            <a:r>
              <a:rPr lang="en-NZ" sz="2000">
                <a:effectLst/>
                <a:ea typeface="Aptos" panose="020B0004020202020204" pitchFamily="34" charset="0"/>
                <a:cs typeface="Arial" panose="020B0604020202020204" pitchFamily="34" charset="0"/>
              </a:rPr>
              <a:t>pt)</a:t>
            </a:r>
            <a:endParaRPr lang="en-NZ" sz="2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33738-2CC2-7B93-4E39-345C4B9B8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9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1083-EE1F-54B1-E9D3-7149EFE12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Readable font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64E4C-D601-2125-D333-B537AE341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Fonts like Arial, Helvetica, Calibri, Lato, or Verdana are much easier to read on a screen from a distance than serif fonts (like Times New Roman). They are clean and crisp.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0882B8-6193-2608-7D15-BB2B5BFED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8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71F-96FE-E749-BF3C-F6F458037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0249-82BE-C76E-135C-86272ECF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High contrast is essential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9CB82-260A-A645-760B-F938178BD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dark text on a light background (e.g., black on white/beige).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Or, use light text on a dark background (e.g., white/yellow on navy blue/black).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Avoid using busy or patterned backgrounds like the carpet in the photo—they make text very difficult to read.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6A3A67-DBFC-8DDD-E632-DAEE9EAD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65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89616-7F39-4F66-CD54-736899F47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32217-59F3-A7A2-95C4-0A93E4B9F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Less is more (The 6x6 Rule is a START)</a:t>
            </a:r>
            <a:endParaRPr lang="en-NZ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E8C5E-1071-4E54-68FE-0A27A48A1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Don't put a wall of text on your slide (like the example in your photo).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good guideline is no more than 6 lines of text, with 6 words per line.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Even better: use one big idea per slide. A single powerful image and a few words in a large font are far more effective than a crowded slide.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9411B6-E0A3-9EBE-8B0A-4D496C3B0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4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3387F-FB15-BF5B-8B16-6B2BBC731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2EBFC-1DFB-40D0-C0F5-80C514A0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"Stand Back Test”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B1B17-FE6D-BE45-E916-8D6A61F99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Once you've designed your slide, stand back about 6-8 feet (2-2.5 meters) from your computer monitor. Can you still read everything clearly and easily? If not, your font is too small. This simulates how someone in the audience will see the screen.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C121E3-8ED0-12B2-E775-3B8CF9875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77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85dd72-7c49-445d-a16a-37981c083428">
      <Terms xmlns="http://schemas.microsoft.com/office/infopath/2007/PartnerControls"/>
    </lcf76f155ced4ddcb4097134ff3c332f>
    <TaxCatchAll xmlns="13bed808-1ab3-4383-a496-081762000fe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AA6B3BB98C5B48946EA8C735093AF1" ma:contentTypeVersion="21" ma:contentTypeDescription="Create a new document." ma:contentTypeScope="" ma:versionID="c465747de6e58a5ef5ed947eef28cc68">
  <xsd:schema xmlns:xsd="http://www.w3.org/2001/XMLSchema" xmlns:xs="http://www.w3.org/2001/XMLSchema" xmlns:p="http://schemas.microsoft.com/office/2006/metadata/properties" xmlns:ns2="a985dd72-7c49-445d-a16a-37981c083428" xmlns:ns3="13bed808-1ab3-4383-a496-081762000fea" targetNamespace="http://schemas.microsoft.com/office/2006/metadata/properties" ma:root="true" ma:fieldsID="4f76c9ffe5487739168ce301a0c93c41" ns2:_="" ns3:_="">
    <xsd:import namespace="a985dd72-7c49-445d-a16a-37981c083428"/>
    <xsd:import namespace="13bed808-1ab3-4383-a496-081762000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85dd72-7c49-445d-a16a-37981c0834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a73ec7a-c457-415d-aef4-70df2a9f36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ed808-1ab3-4383-a496-081762000fe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50e94be-ae3b-40bd-8d29-636e71546bca}" ma:internalName="TaxCatchAll" ma:showField="CatchAllData" ma:web="13bed808-1ab3-4383-a496-081762000f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A1D56B-4D57-4B49-BD67-737E323B1B52}">
  <ds:schemaRefs>
    <ds:schemaRef ds:uri="http://schemas.microsoft.com/office/2006/metadata/properties"/>
    <ds:schemaRef ds:uri="http://schemas.microsoft.com/office/infopath/2007/PartnerControls"/>
    <ds:schemaRef ds:uri="a985dd72-7c49-445d-a16a-37981c083428"/>
    <ds:schemaRef ds:uri="13bed808-1ab3-4383-a496-081762000fea"/>
  </ds:schemaRefs>
</ds:datastoreItem>
</file>

<file path=customXml/itemProps2.xml><?xml version="1.0" encoding="utf-8"?>
<ds:datastoreItem xmlns:ds="http://schemas.openxmlformats.org/officeDocument/2006/customXml" ds:itemID="{C90060F0-BDC0-451E-9742-31FE66419B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85dd72-7c49-445d-a16a-37981c083428"/>
    <ds:schemaRef ds:uri="13bed808-1ab3-4383-a496-081762000f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B37893-7B09-48D6-8C79-2717791270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272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Symbol</vt:lpstr>
      <vt:lpstr>Office Theme</vt:lpstr>
      <vt:lpstr>Presentation title</vt:lpstr>
      <vt:lpstr>Slide title (size 44 pt)</vt:lpstr>
      <vt:lpstr>Readable font</vt:lpstr>
      <vt:lpstr>High contrast is essential</vt:lpstr>
      <vt:lpstr>Less is more (The 6x6 Rule is a START)</vt:lpstr>
      <vt:lpstr>The "Stand Back Test”</vt:lpstr>
    </vt:vector>
  </TitlesOfParts>
  <Company>Tonkin Taylor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Treasurer NZGS</dc:creator>
  <cp:lastModifiedBy>Amy Abel</cp:lastModifiedBy>
  <cp:revision>2</cp:revision>
  <dcterms:created xsi:type="dcterms:W3CDTF">2025-07-07T22:04:54Z</dcterms:created>
  <dcterms:modified xsi:type="dcterms:W3CDTF">2026-04-12T23:02:28Z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0x0101000DAA6B3BB98C5B48946EA8C735093AF1</vt:lpwstr>
  </property>
</Properties>
</file>